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672"/>
  </p:normalViewPr>
  <p:slideViewPr>
    <p:cSldViewPr snapToGrid="0" snapToObjects="1">
      <p:cViewPr varScale="1">
        <p:scale>
          <a:sx n="63" d="100"/>
          <a:sy n="63" d="100"/>
        </p:scale>
        <p:origin x="24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84DF46-00C1-4442-8151-33822C654254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B4E870-2577-A349-80EC-D144EDDC1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6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9128-9EB5-CD49-9684-9417C8405B6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5804-8D14-C14F-ABA8-F65C55573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7999" cy="9143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57579"/>
            <a:ext cx="6949439" cy="1790700"/>
          </a:xfrm>
        </p:spPr>
        <p:txBody>
          <a:bodyPr>
            <a:normAutofit fontScale="90000"/>
          </a:bodyPr>
          <a:lstStyle/>
          <a:p>
            <a:br>
              <a:rPr lang="en-US" sz="6200" b="1" dirty="0">
                <a:solidFill>
                  <a:schemeClr val="bg1"/>
                </a:solidFill>
              </a:rPr>
            </a:br>
            <a:r>
              <a:rPr lang="en-US" sz="6200" b="1" dirty="0">
                <a:solidFill>
                  <a:schemeClr val="bg1"/>
                </a:solidFill>
              </a:rPr>
              <a:t>Sex Abuse Molestation </a:t>
            </a:r>
            <a:br>
              <a:rPr lang="en-US" sz="6200" b="1" dirty="0">
                <a:solidFill>
                  <a:schemeClr val="bg1"/>
                </a:solidFill>
              </a:rPr>
            </a:br>
            <a:r>
              <a:rPr lang="en-US" sz="6200" b="1" dirty="0">
                <a:solidFill>
                  <a:schemeClr val="bg1"/>
                </a:solidFill>
              </a:rPr>
              <a:t>(SAM) Tool Kit</a:t>
            </a:r>
            <a:br>
              <a:rPr lang="en-US" sz="6200" b="1" dirty="0">
                <a:solidFill>
                  <a:schemeClr val="bg1"/>
                </a:solidFill>
              </a:rPr>
            </a:br>
            <a:br>
              <a:rPr lang="en-US" sz="6200" b="1" dirty="0">
                <a:solidFill>
                  <a:schemeClr val="bg1"/>
                </a:solidFill>
              </a:rPr>
            </a:br>
            <a:r>
              <a:rPr lang="en-US" sz="4900" b="1" dirty="0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8249265"/>
            <a:ext cx="5051322" cy="471948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5EE7FF">
                  <a:alpha val="22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51791" y="8323580"/>
            <a:ext cx="4619522" cy="345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bg1"/>
                </a:solidFill>
                <a:ea typeface="Gill Sans Light" charset="0"/>
                <a:cs typeface="Gill Sans Light" charset="0"/>
              </a:rPr>
              <a:t>Safe Successful Schools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8816" y="240210"/>
            <a:ext cx="3266467" cy="50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4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Light</vt:lpstr>
      <vt:lpstr>Office Theme</vt:lpstr>
      <vt:lpstr> Sex Abuse Molestation  (SAM) Tool Kit 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Asha Hossain</dc:creator>
  <cp:lastModifiedBy>Dawn Mayes</cp:lastModifiedBy>
  <cp:revision>26</cp:revision>
  <cp:lastPrinted>2019-02-25T17:35:30Z</cp:lastPrinted>
  <dcterms:created xsi:type="dcterms:W3CDTF">2016-10-25T17:15:44Z</dcterms:created>
  <dcterms:modified xsi:type="dcterms:W3CDTF">2019-02-25T17:36:31Z</dcterms:modified>
</cp:coreProperties>
</file>